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Comfortaa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omfortaa-bold.fntdata"/><Relationship Id="rId12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39574124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39574124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39574124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39574124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39574124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39574124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39574124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39574124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39574124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39574124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880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rPr>
              <a:t>Presentación del Proyecto Final</a:t>
            </a:r>
            <a:endParaRPr b="1" sz="3880">
              <a:solidFill>
                <a:srgbClr val="783F0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880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rPr>
              <a:t>Aplicación web con Python Django</a:t>
            </a:r>
            <a:endParaRPr b="1" sz="3880">
              <a:solidFill>
                <a:srgbClr val="783F0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72300"/>
            <a:ext cx="21609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  <a:latin typeface="Comfortaa"/>
                <a:ea typeface="Comfortaa"/>
                <a:cs typeface="Comfortaa"/>
                <a:sym typeface="Comfortaa"/>
              </a:rPr>
              <a:t>Int</a:t>
            </a:r>
            <a:r>
              <a:rPr lang="es-419">
                <a:solidFill>
                  <a:srgbClr val="BF9000"/>
                </a:solidFill>
                <a:latin typeface="Comfortaa"/>
                <a:ea typeface="Comfortaa"/>
                <a:cs typeface="Comfortaa"/>
                <a:sym typeface="Comfortaa"/>
              </a:rPr>
              <a:t>egrantes: </a:t>
            </a:r>
            <a:endParaRPr>
              <a:solidFill>
                <a:srgbClr val="BF9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s-419">
                <a:solidFill>
                  <a:srgbClr val="BF9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419">
                <a:solidFill>
                  <a:srgbClr val="BF9000"/>
                </a:solidFill>
                <a:latin typeface="Comfortaa"/>
                <a:ea typeface="Comfortaa"/>
                <a:cs typeface="Comfortaa"/>
                <a:sym typeface="Comfortaa"/>
              </a:rPr>
              <a:t>Najla Gatica</a:t>
            </a:r>
            <a:endParaRPr>
              <a:solidFill>
                <a:srgbClr val="BF9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BF9000"/>
                </a:solidFill>
                <a:latin typeface="Comfortaa"/>
                <a:ea typeface="Comfortaa"/>
                <a:cs typeface="Comfortaa"/>
                <a:sym typeface="Comfortaa"/>
              </a:rPr>
              <a:t>Jimena Traipe</a:t>
            </a:r>
            <a:endParaRPr>
              <a:solidFill>
                <a:srgbClr val="BF9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50450" y="853950"/>
            <a:ext cx="5649300" cy="5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2580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rPr>
              <a:t>Descripción</a:t>
            </a:r>
            <a:r>
              <a:rPr b="1" lang="es-419" sz="2580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rPr>
              <a:t> General </a:t>
            </a:r>
            <a:endParaRPr b="1" sz="2580">
              <a:solidFill>
                <a:srgbClr val="783F0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2580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rPr>
              <a:t>del sitio web</a:t>
            </a:r>
            <a:endParaRPr b="1" sz="2580">
              <a:solidFill>
                <a:srgbClr val="783F0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50450" y="1597425"/>
            <a:ext cx="8520600" cy="344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E</a:t>
            </a:r>
            <a:r>
              <a:rPr b="1" lang="es-419" sz="17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ste proyecto es una aplicación web para una PYME de venta de una em</a:t>
            </a:r>
            <a:r>
              <a:rPr b="1" lang="es-419" sz="17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presa enfocada en el mundo de la pastelería y los postres, en especial en la venta de flan (de ahí su nombre).</a:t>
            </a:r>
            <a:r>
              <a:rPr b="1" lang="es-419" sz="17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, especializados en crear los postres más deliciosos y de alta calidad. Con la misión es endulzar la vida de susclientes con sabores únicos y frescos.</a:t>
            </a:r>
            <a:br>
              <a:rPr b="1" lang="es-419" sz="17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s-419" sz="17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Nacimos en 2021 en Santiago de Chile como una empresa familiar que pretende entregar productos con la mejor calidad a su clientela. </a:t>
            </a:r>
            <a:endParaRPr b="1" sz="17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68900" y="684675"/>
            <a:ext cx="4142400" cy="9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2300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rPr>
              <a:t>Características Base del Sitio Web</a:t>
            </a:r>
            <a:endParaRPr b="1" sz="2300">
              <a:solidFill>
                <a:srgbClr val="783F0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624" y="0"/>
            <a:ext cx="4871373" cy="304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37900"/>
            <a:ext cx="4648950" cy="29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884750" y="3315825"/>
            <a:ext cx="25038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 u="sng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Mostrar productos</a:t>
            </a:r>
            <a:endParaRPr b="1" sz="1800" u="sng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6258200" y="3714750"/>
            <a:ext cx="25632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 u="sng">
                <a:solidFill>
                  <a:srgbClr val="C0B3A4"/>
                </a:solidFill>
                <a:latin typeface="Comfortaa"/>
                <a:ea typeface="Comfortaa"/>
                <a:cs typeface="Comfortaa"/>
                <a:sym typeface="Comfortaa"/>
              </a:rPr>
              <a:t>Manejo de usuarios</a:t>
            </a:r>
            <a:endParaRPr b="1" sz="1800" u="sng">
              <a:solidFill>
                <a:srgbClr val="C0B3A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825" y="109975"/>
            <a:ext cx="4337172" cy="271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50575"/>
            <a:ext cx="4788675" cy="29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ctrTitle"/>
          </p:nvPr>
        </p:nvSpPr>
        <p:spPr>
          <a:xfrm>
            <a:off x="68900" y="379125"/>
            <a:ext cx="4142400" cy="9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2300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rPr>
              <a:t>Características Base del Sitio Web</a:t>
            </a:r>
            <a:endParaRPr b="1" sz="2300">
              <a:solidFill>
                <a:srgbClr val="783F0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5400950" y="3893000"/>
            <a:ext cx="34884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u="sng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Formulario de Contacto</a:t>
            </a:r>
            <a:endParaRPr sz="1800" u="sng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25" y="0"/>
            <a:ext cx="4816476" cy="30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0" y="2764125"/>
            <a:ext cx="4932152" cy="23793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ctrTitle"/>
          </p:nvPr>
        </p:nvSpPr>
        <p:spPr>
          <a:xfrm>
            <a:off x="0" y="769575"/>
            <a:ext cx="4142400" cy="9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2300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rPr>
              <a:t>Características Base </a:t>
            </a:r>
            <a:endParaRPr b="1" sz="2300">
              <a:solidFill>
                <a:srgbClr val="783F0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2300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rPr>
              <a:t>del Sitio Web</a:t>
            </a:r>
            <a:endParaRPr b="1" sz="2300">
              <a:solidFill>
                <a:srgbClr val="783F0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98050" y="1083700"/>
            <a:ext cx="21729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R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e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s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p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o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n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s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i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v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i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d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a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7F6000"/>
                </a:solidFill>
                <a:highlight>
                  <a:srgbClr val="C0B3A4"/>
                </a:highlight>
                <a:latin typeface="Comfortaa"/>
                <a:ea typeface="Comfortaa"/>
                <a:cs typeface="Comfortaa"/>
                <a:sym typeface="Comfortaa"/>
              </a:rPr>
              <a:t>d</a:t>
            </a:r>
            <a:endParaRPr b="1" sz="2000">
              <a:solidFill>
                <a:srgbClr val="7F6000"/>
              </a:solidFill>
              <a:highlight>
                <a:srgbClr val="C0B3A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155" y="1153950"/>
            <a:ext cx="2940160" cy="398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9325" y="347625"/>
            <a:ext cx="3344674" cy="4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ctrTitle"/>
          </p:nvPr>
        </p:nvSpPr>
        <p:spPr>
          <a:xfrm>
            <a:off x="0" y="133000"/>
            <a:ext cx="4142400" cy="9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2500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rPr>
              <a:t>Características Base </a:t>
            </a:r>
            <a:endParaRPr b="1" sz="2500">
              <a:solidFill>
                <a:srgbClr val="783F0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2500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rPr>
              <a:t>del Sitio Web</a:t>
            </a:r>
            <a:endParaRPr b="1" sz="2500">
              <a:solidFill>
                <a:srgbClr val="783F0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